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7.jpeg" ContentType="image/jpeg"/>
  <Override PartName="/ppt/media/image1.png" ContentType="image/png"/>
  <Override PartName="/ppt/media/image2.jpeg" ContentType="image/jpe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png" ContentType="image/png"/>
  <Override PartName="/ppt/media/image11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7148880" cy="684396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143000" y="0"/>
            <a:ext cx="7986960" cy="684396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309283920" y="26750520"/>
            <a:ext cx="7907040" cy="52308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31520" y="575280"/>
            <a:ext cx="7682040" cy="57009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31520" y="576000"/>
            <a:ext cx="7682040" cy="5700960"/>
          </a:xfrm>
          <a:prstGeom prst="rect">
            <a:avLst/>
          </a:prstGeom>
          <a:blipFill>
            <a:blip r:embed="rId3"/>
            <a:tile/>
          </a:blipFill>
          <a:ln w="6480">
            <a:noFill/>
          </a:ln>
          <a:effectLst>
            <a:outerShdw algn="t" blurRad="101600" dir="5400000" dist="508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 descr=""/>
          <p:cNvPicPr/>
          <p:nvPr/>
        </p:nvPicPr>
        <p:blipFill>
          <a:blip r:embed="rId4"/>
          <a:stretch/>
        </p:blipFill>
        <p:spPr>
          <a:xfrm rot="1435800">
            <a:off x="539640" y="263520"/>
            <a:ext cx="553680" cy="55368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"/>
          <p:cNvPicPr/>
          <p:nvPr/>
        </p:nvPicPr>
        <p:blipFill>
          <a:blip r:embed="rId5"/>
          <a:stretch/>
        </p:blipFill>
        <p:spPr>
          <a:xfrm rot="4096200">
            <a:off x="8119080" y="289080"/>
            <a:ext cx="552960" cy="55296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92000" y="260640"/>
            <a:ext cx="7552080" cy="29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onstantia"/>
                <a:ea typeface="DejaVu Sans"/>
              </a:rPr>
              <a:t>Детско-родительские взаимоотношения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57200" y="3285000"/>
            <a:ext cx="8205120" cy="28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872000" y="2880000"/>
            <a:ext cx="5395320" cy="316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152000" y="1152000"/>
            <a:ext cx="6983640" cy="311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2600" spc="-1" strike="noStrike">
                <a:latin typeface="Arial"/>
              </a:rPr>
              <a:t>Детско-родительские отношения в семье занимают одно из значимых мест в ходе развития ребёнка. Под управлением отца с матерью ребенок приобретает собственный первый жизненный опыт, простые знания о находящейся вокруг реальности, умения и навыки жизни в обществе.</a:t>
            </a:r>
            <a:endParaRPr b="0" lang="ru-RU" sz="2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008000" y="936000"/>
            <a:ext cx="7199640" cy="48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latin typeface="Arial"/>
              </a:rPr>
              <a:t> </a:t>
            </a:r>
            <a:r>
              <a:rPr b="0" lang="ru-RU" sz="2000" spc="-1" strike="noStrike">
                <a:latin typeface="Arial"/>
              </a:rPr>
              <a:t>Родители-наставники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Это один из лучших типов родительского отношения. Они не пытаются реализовать в ребенке свои мечты, не давят на него и позволяют выбирать свой собственный путь, понимая, что дитя не является их продолжением; всегда готовы дать совет, мягко поддержать в трудной ситуации, поделиться своими знаниями и опытом. Ребенок осознает, что его мнение имеет значение, а в случае сомнений он может обратиться с вопросами к родителям. Их дети вырастают самодостаточными и уверенными в своих силах, умеют принимать разумные решения и добиваться успехов. 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080000" y="720000"/>
            <a:ext cx="7055280" cy="53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936000" y="792000"/>
            <a:ext cx="727128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032480" y="792000"/>
            <a:ext cx="710280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936000" y="864000"/>
            <a:ext cx="7271280" cy="518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936000" y="792000"/>
            <a:ext cx="7271280" cy="518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008000" y="864000"/>
            <a:ext cx="7199280" cy="525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391</TotalTime>
  <Application>LibreOffice/5.4.3.2$Windows_X86_64 LibreOffice_project/92a7159f7e4af62137622921e809f8546db437e5</Application>
  <Paragraphs>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2017-10-15T17:02:00Z</dcterms:created>
  <dc:creator>пользователь</dc:creator>
  <dc:description/>
  <dc:language>ru-RU</dc:language>
  <cp:lastModifiedBy/>
  <cp:lastPrinted>2019-12-02T11:15:13Z</cp:lastPrinted>
  <dcterms:modified xsi:type="dcterms:W3CDTF">2020-10-12T15:45:35Z</dcterms:modified>
  <cp:revision>144</cp:revision>
  <dc:subject/>
  <dc:title>Ответственность родителей по воспитанию, содержанию и обучению несовершеннолетних детей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